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49" r:id="rId2"/>
    <p:sldMasterId id="2147483650" r:id="rId3"/>
  </p:sldMasterIdLst>
  <p:notesMasterIdLst>
    <p:notesMasterId r:id="rId15"/>
  </p:notesMasterIdLst>
  <p:handoutMasterIdLst>
    <p:handoutMasterId r:id="rId16"/>
  </p:handoutMasterIdLst>
  <p:sldIdLst>
    <p:sldId id="257" r:id="rId4"/>
    <p:sldId id="258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E96"/>
    <a:srgbClr val="17448D"/>
    <a:srgbClr val="114585"/>
    <a:srgbClr val="164084"/>
    <a:srgbClr val="1E497C"/>
    <a:srgbClr val="1742A1"/>
    <a:srgbClr val="0000FF"/>
    <a:srgbClr val="1B3CA5"/>
    <a:srgbClr val="193797"/>
    <a:srgbClr val="134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54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91A7A-2D24-4068-8313-1B262CE434BA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04883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BE995-B08D-4EE2-9EBB-40C01CDCF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2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C9D6C-0058-417D-BC6D-77F17FF8E2B4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104882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82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3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83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666C1-43C1-4F99-BA9D-3A40CFD8F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417BFB-8EB8-487C-93A8-39963C746370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486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4213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865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508E-1BA7-40D1-84EE-EA29C35DA29E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4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C8A2A-BB78-46D5-BBEF-2AE0CDFE0907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3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2419D-6220-4A2E-8BA6-3B01F57FBCAB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7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D44B-E266-430A-8EE1-E875DBF9670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4BD6-B0C3-400E-B378-D3376D69DDA2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9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24DB-ACD6-499D-9A42-5160C73C63A8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0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0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9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35632-2FE7-4827-851E-6493A64D8250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1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B70CD-C38E-4434-B7A4-129A7A014B60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B2EB3-9825-42B5-8C6A-B47C7BDC5782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89BA-505E-4BCA-AFFA-397711102C98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0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3E07-371D-4EF4-8AE3-D782DF427A0D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0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0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9EDD6-49AB-46C9-B3A4-73DD429E9C78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7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A33C4-03D3-4FA9-A374-064352A73394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857C9-186B-4C06-A47C-A2803D1A5592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8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4C8CF-7820-42C3-9F7E-C99C9FE0D802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7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AC1C-9665-4361-931C-10D9B1F58CEE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7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C8D63-DF85-4B95-9AC8-B24620010768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8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8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8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D0E59-36A8-4671-B2DD-C4E8F096790E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6BF52-47D2-414E-A017-F9FE21B4252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8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9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9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0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06EB4-6682-43F3-8B33-09130AC19E16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80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0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44A0D-6A80-4C75-80B3-2157A5D08855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8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68BD8-624F-42EF-A24B-20C0BBAEDE79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4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4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645A3-D865-489A-BC3B-F73E21BB0961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4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0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821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2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8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65DC-0C70-4F2E-AFC0-D99C2C9D40F3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8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1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72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73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7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E325-3C15-45ED-8D70-A5B2AA552C72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7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7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88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90BD3-82EE-4F17-A238-D292E9DF391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80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8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24BAF-D1E3-48A0-B7B8-E8946A64A61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8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8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5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8E3E-B430-446B-932D-34B6808CDFC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5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5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5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5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3E44B-92BA-47A0-B62F-93130824FCEF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6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6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72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AB3F1-39BF-4BA9-AE42-407D76E22871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2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 descr="http://cdn.pcwallart.com/images/color-wallpaper-3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 b="81393"/>
          <a:stretch>
            <a:fillRect/>
          </a:stretch>
        </p:blipFill>
        <p:spPr bwMode="auto">
          <a:xfrm>
            <a:off x="0" y="283063"/>
            <a:ext cx="9144000" cy="106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59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8B0-4EAC-48AE-938F-CCBB8BC1B73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59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59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8597" name="Rectangle 4"/>
          <p:cNvSpPr/>
          <p:nvPr userDrawn="1"/>
        </p:nvSpPr>
        <p:spPr>
          <a:xfrm>
            <a:off x="0" y="42395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JSS ACADEMY OF HIGHER EDUCATION &amp; RESEARCH</a:t>
            </a:r>
          </a:p>
          <a:p>
            <a:pPr algn="l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JSS Dental College &amp; Hospital</a:t>
            </a:r>
          </a:p>
        </p:txBody>
      </p:sp>
      <p:sp>
        <p:nvSpPr>
          <p:cNvPr id="1048598" name="Rectangle 6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163E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8599" name="Rectangle 7"/>
          <p:cNvSpPr/>
          <p:nvPr userDrawn="1"/>
        </p:nvSpPr>
        <p:spPr>
          <a:xfrm>
            <a:off x="0" y="228600"/>
            <a:ext cx="91440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97156" name="Picture 2" descr="D:\sumithra\sumi\JSSU letter head format and brouchure-May 2016\jssnewlogo-2018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381000"/>
            <a:ext cx="1618938" cy="7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6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6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C71C8-78D7-451B-BD84-CF4552A505B7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5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736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37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7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C666-4741-450F-A635-36B5DE64EFE8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7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7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4859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DFA3-7D13-41E6-A95C-575E6A320386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59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</a:t>
            </a:r>
          </a:p>
        </p:txBody>
      </p:sp>
      <p:sp>
        <p:nvSpPr>
          <p:cNvPr id="10485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97154" name="Picture 11" descr="D:\JSS Dental College-painting photo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9143" r="12856" b="10597"/>
          <a:stretch>
            <a:fillRect/>
          </a:stretch>
        </p:blipFill>
        <p:spPr bwMode="auto">
          <a:xfrm>
            <a:off x="0" y="3810000"/>
            <a:ext cx="643235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4F38A-7762-40E9-9A78-3780E188B15A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6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</a:t>
            </a:r>
          </a:p>
        </p:txBody>
      </p:sp>
      <p:sp>
        <p:nvSpPr>
          <p:cNvPr id="10486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1BDE3-459F-4EA0-A787-284A70204E06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</a:t>
            </a:r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Rectangle 4"/>
          <p:cNvSpPr/>
          <p:nvPr/>
        </p:nvSpPr>
        <p:spPr>
          <a:xfrm>
            <a:off x="4104533" y="574160"/>
            <a:ext cx="4817137" cy="1254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JSS Dental College &amp; Hospital</a:t>
            </a:r>
          </a:p>
        </p:txBody>
      </p:sp>
      <p:sp>
        <p:nvSpPr>
          <p:cNvPr id="2097155" name="Rectangle 70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77006" cy="6858000"/>
          </a:xfrm>
          <a:prstGeom prst="rect">
            <a:avLst/>
          </a:prstGeom>
          <a:solidFill>
            <a:srgbClr val="3C5B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156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474" y="484632"/>
            <a:ext cx="275005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3" name="Picture 11" descr="D:\JSS Dental College-painting photo.jpg"/>
          <p:cNvPicPr>
            <a:picLocks noChangeAspect="1" noChangeArrowheads="1"/>
          </p:cNvPicPr>
          <p:nvPr/>
        </p:nvPicPr>
        <p:blipFill>
          <a:blip r:embed="rId2" cstate="print"/>
          <a:srcRect t="29143" r="12856" b="10597"/>
          <a:stretch>
            <a:fillRect/>
          </a:stretch>
        </p:blipFill>
        <p:spPr bwMode="auto">
          <a:xfrm>
            <a:off x="603504" y="762000"/>
            <a:ext cx="2269998" cy="1169428"/>
          </a:xfrm>
          <a:prstGeom prst="rect">
            <a:avLst/>
          </a:prstGeom>
        </p:spPr>
      </p:pic>
      <p:pic>
        <p:nvPicPr>
          <p:cNvPr id="2097152" name="Picture 2" descr="D:\sumithra\sumi\JSSU letter head format and brouchure-May 2016\jssnewlogo-2018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3504" y="4147968"/>
            <a:ext cx="2269997" cy="1065152"/>
          </a:xfrm>
          <a:prstGeom prst="rect">
            <a:avLst/>
          </a:prstGeom>
          <a:noFill/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42046D-4E28-457C-9BE2-E5F8D7B16BB1}"/>
              </a:ext>
            </a:extLst>
          </p:cNvPr>
          <p:cNvSpPr txBox="1"/>
          <p:nvPr/>
        </p:nvSpPr>
        <p:spPr>
          <a:xfrm>
            <a:off x="3477006" y="1828800"/>
            <a:ext cx="5666993" cy="99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17448D"/>
                </a:solidFill>
              </a:rPr>
              <a:t>JSS Dental College &amp; Hospital Institutional Ethics Committee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AFAFF2-9D7C-447C-B2DA-65235D6A8885}"/>
              </a:ext>
            </a:extLst>
          </p:cNvPr>
          <p:cNvSpPr txBox="1"/>
          <p:nvPr/>
        </p:nvSpPr>
        <p:spPr>
          <a:xfrm>
            <a:off x="3560534" y="3683524"/>
            <a:ext cx="53508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JSSDCH IEC Review Meeting on </a:t>
            </a:r>
          </a:p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C00000"/>
                </a:solidFill>
              </a:rPr>
              <a:t>Date………</a:t>
            </a:r>
          </a:p>
          <a:p>
            <a:pPr algn="ctr">
              <a:spcAft>
                <a:spcPts val="600"/>
              </a:spcAft>
            </a:pPr>
            <a:r>
              <a:rPr lang="en-US" sz="2600" b="1" dirty="0">
                <a:solidFill>
                  <a:srgbClr val="114585"/>
                </a:solidFill>
              </a:rPr>
              <a:t>Welcome to all the JSSDCH IEC members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8DBD63-1247-2660-F2CA-DAA922FFF026}"/>
              </a:ext>
            </a:extLst>
          </p:cNvPr>
          <p:cNvSpPr txBox="1"/>
          <p:nvPr/>
        </p:nvSpPr>
        <p:spPr>
          <a:xfrm>
            <a:off x="3570782" y="2712222"/>
            <a:ext cx="5350888" cy="589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IN" sz="12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NECRBHR: DHR Reg No: EC/NEW/INST/2022/2764</a:t>
            </a:r>
            <a:endParaRPr lang="en-IN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IN" sz="1200" b="1" dirty="0">
                <a:solidFill>
                  <a:srgbClr val="000000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CDSCO Reg No. ECR/1170/Inst/KA/2019/RR-22</a:t>
            </a:r>
            <a:endParaRPr lang="en-IN" sz="1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FAA8-42F9-4FC4-8783-6466775FCC20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4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10</a:t>
            </a:fld>
            <a:endParaRPr lang="en-US"/>
          </a:p>
        </p:txBody>
      </p:sp>
      <p:sp>
        <p:nvSpPr>
          <p:cNvPr id="10486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45" name="Rectangle 5"/>
          <p:cNvSpPr/>
          <p:nvPr/>
        </p:nvSpPr>
        <p:spPr>
          <a:xfrm>
            <a:off x="228600" y="1524000"/>
            <a:ext cx="5665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Annexures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(Arial-maroon-font 28)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cdn.pcwallart.com/images/color-wallpaper-3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1981200"/>
            <a:ext cx="9144000" cy="2209801"/>
          </a:xfrm>
          <a:prstGeom prst="rect">
            <a:avLst/>
          </a:prstGeom>
          <a:noFill/>
        </p:spPr>
      </p:pic>
      <p:sp>
        <p:nvSpPr>
          <p:cNvPr id="1048651" name="Rectangle 3"/>
          <p:cNvSpPr>
            <a:spLocks noChangeArrowheads="1"/>
          </p:cNvSpPr>
          <p:nvPr/>
        </p:nvSpPr>
        <p:spPr bwMode="auto">
          <a:xfrm>
            <a:off x="1828800" y="3276600"/>
            <a:ext cx="7315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5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5A63C-CB53-415E-A9A1-182695A5FA47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5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11</a:t>
            </a:fld>
            <a:endParaRPr lang="en-US"/>
          </a:p>
        </p:txBody>
      </p:sp>
      <p:sp>
        <p:nvSpPr>
          <p:cNvPr id="104865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1" descr="D:\JSS Dental College-painting photo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9143" r="12856" b="10597"/>
          <a:stretch>
            <a:fillRect/>
          </a:stretch>
        </p:blipFill>
        <p:spPr bwMode="auto">
          <a:xfrm>
            <a:off x="0" y="3810000"/>
            <a:ext cx="6432351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0" name="Rectangle 9"/>
          <p:cNvSpPr/>
          <p:nvPr/>
        </p:nvSpPr>
        <p:spPr>
          <a:xfrm>
            <a:off x="0" y="0"/>
            <a:ext cx="9144000" cy="335666"/>
          </a:xfrm>
          <a:prstGeom prst="rect">
            <a:avLst/>
          </a:prstGeom>
          <a:solidFill>
            <a:srgbClr val="164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97158" name="Picture 11" descr="D:\JSS Dental College-painting photo.jpg"/>
          <p:cNvPicPr>
            <a:picLocks noChangeAspect="1" noChangeArrowheads="1"/>
          </p:cNvPicPr>
          <p:nvPr/>
        </p:nvPicPr>
        <p:blipFill>
          <a:blip r:embed="rId2" cstate="print"/>
          <a:srcRect t="29143" r="12856" b="10597"/>
          <a:stretch>
            <a:fillRect/>
          </a:stretch>
        </p:blipFill>
        <p:spPr bwMode="auto">
          <a:xfrm>
            <a:off x="0" y="3752737"/>
            <a:ext cx="6553200" cy="31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01" name="TextBox 6"/>
          <p:cNvSpPr txBox="1"/>
          <p:nvPr/>
        </p:nvSpPr>
        <p:spPr>
          <a:xfrm>
            <a:off x="76200" y="2590800"/>
            <a:ext cx="9067800" cy="176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Title of the presentation 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 – red - font 28)</a:t>
            </a:r>
          </a:p>
          <a:p>
            <a:pPr algn="just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183661D8-2BA9-4283-8223-9EC45EAE7A40}" type="datetime1">
              <a:rPr lang="en-IN"/>
              <a:pPr/>
              <a:t>25-10-2022</a:t>
            </a:fld>
            <a:endParaRPr lang="en-US" dirty="0"/>
          </a:p>
        </p:txBody>
      </p:sp>
      <p:sp>
        <p:nvSpPr>
          <p:cNvPr id="104860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/>
              <a:pPr/>
              <a:t>2</a:t>
            </a:fld>
            <a:endParaRPr lang="en-US"/>
          </a:p>
        </p:txBody>
      </p:sp>
      <p:sp>
        <p:nvSpPr>
          <p:cNvPr id="104860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/>
              <a:t>Department of </a:t>
            </a:r>
          </a:p>
        </p:txBody>
      </p:sp>
      <p:sp>
        <p:nvSpPr>
          <p:cNvPr id="1048605" name="TextBox 11"/>
          <p:cNvSpPr txBox="1"/>
          <p:nvPr/>
        </p:nvSpPr>
        <p:spPr>
          <a:xfrm>
            <a:off x="6044179" y="-11575"/>
            <a:ext cx="3078481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85000"/>
                  </a:schemeClr>
                </a:solidFill>
                <a:latin typeface="Aharoni" pitchFamily="2" charset="-79"/>
                <a:cs typeface="Aharoni" pitchFamily="2" charset="-79"/>
              </a:rPr>
              <a:t>Synopsis/Research Projects</a:t>
            </a:r>
          </a:p>
        </p:txBody>
      </p:sp>
      <p:sp>
        <p:nvSpPr>
          <p:cNvPr id="1048606" name="Rectangle 13"/>
          <p:cNvSpPr/>
          <p:nvPr/>
        </p:nvSpPr>
        <p:spPr>
          <a:xfrm>
            <a:off x="0" y="326136"/>
            <a:ext cx="9144000" cy="5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607" name="Rectangle 20"/>
          <p:cNvSpPr/>
          <p:nvPr/>
        </p:nvSpPr>
        <p:spPr>
          <a:xfrm>
            <a:off x="6583740" y="4134922"/>
            <a:ext cx="2484060" cy="25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Presenter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</a:t>
            </a:r>
          </a:p>
          <a:p>
            <a:pPr algn="r"/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Guide</a:t>
            </a:r>
          </a:p>
          <a:p>
            <a:pPr algn="r"/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</a:t>
            </a:r>
          </a:p>
          <a:p>
            <a:pPr algn="r"/>
            <a:endParaRPr lang="en-US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sz="14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Co-Guide (if Any)</a:t>
            </a:r>
          </a:p>
          <a:p>
            <a:pPr algn="r"/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</a:t>
            </a:r>
          </a:p>
          <a:p>
            <a:pPr algn="r"/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8F6A8B-F124-4812-96EF-FBDC4BCC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018B0-4EAC-48AE-938F-CCBB8BC1B73C}" type="datetime1">
              <a:rPr lang="en-IN" smtClean="0"/>
              <a:pPr/>
              <a:t>25-10-2022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97715A-34EA-4DC5-8072-493DA3152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56155-F985-43C0-B7AB-60C622E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E0F2D406-7A05-448E-84A1-97B8214E3A86}"/>
              </a:ext>
            </a:extLst>
          </p:cNvPr>
          <p:cNvSpPr/>
          <p:nvPr/>
        </p:nvSpPr>
        <p:spPr>
          <a:xfrm>
            <a:off x="369192" y="1166842"/>
            <a:ext cx="8405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 Presenter / </a:t>
            </a:r>
            <a:r>
              <a:rPr lang="en-US" sz="2000" b="1" u="sng" dirty="0">
                <a:solidFill>
                  <a:srgbClr val="163E96"/>
                </a:solidFill>
                <a:latin typeface="Arial" pitchFamily="34" charset="0"/>
                <a:cs typeface="Arial" pitchFamily="34" charset="0"/>
              </a:rPr>
              <a:t>Principal Investigator</a:t>
            </a: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IN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Arial-maroon-font 20)</a:t>
            </a:r>
            <a:endParaRPr lang="en-US" sz="20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Name:</a:t>
            </a:r>
          </a:p>
          <a:p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Department:</a:t>
            </a:r>
          </a:p>
          <a:p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Designation:</a:t>
            </a:r>
          </a:p>
          <a:p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Year of Studying: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case of student for e.g., First, Second or Third year etc.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Category of research study: </a:t>
            </a:r>
            <a:r>
              <a:rPr lang="en-U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For e.g., MDS dissertation,  Ph D dissertation, Research project, Short study or research study for Conference paper)</a:t>
            </a:r>
          </a:p>
          <a:p>
            <a:endParaRPr lang="en-US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Type of Research Study: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 For e.g.,  In vivo, In vitro, Clinical trial, Retrospective study,  Questionnaire based study)</a:t>
            </a:r>
          </a:p>
        </p:txBody>
      </p:sp>
    </p:spTree>
    <p:extLst>
      <p:ext uri="{BB962C8B-B14F-4D97-AF65-F5344CB8AC3E}">
        <p14:creationId xmlns:p14="http://schemas.microsoft.com/office/powerpoint/2010/main" val="623425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Rectangle 2"/>
          <p:cNvSpPr/>
          <p:nvPr/>
        </p:nvSpPr>
        <p:spPr>
          <a:xfrm>
            <a:off x="228600" y="1524000"/>
            <a:ext cx="6863081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Need for the study 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  <p:sp>
        <p:nvSpPr>
          <p:cNvPr id="1048615" name="Rectangle 4"/>
          <p:cNvSpPr/>
          <p:nvPr/>
        </p:nvSpPr>
        <p:spPr>
          <a:xfrm>
            <a:off x="914400" y="2438400"/>
            <a:ext cx="26847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Body-(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en-IN" dirty="0">
                <a:latin typeface="Arial" pitchFamily="34" charset="0"/>
                <a:cs typeface="Arial" pitchFamily="34" charset="0"/>
              </a:rPr>
              <a:t> black font28)</a:t>
            </a:r>
          </a:p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Continue Text . . .</a:t>
            </a:r>
          </a:p>
        </p:txBody>
      </p:sp>
      <p:sp>
        <p:nvSpPr>
          <p:cNvPr id="10486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EDB2-5E73-41CE-AFDE-97ED2D5FC92C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4</a:t>
            </a:fld>
            <a:endParaRPr lang="en-US"/>
          </a:p>
        </p:txBody>
      </p:sp>
      <p:sp>
        <p:nvSpPr>
          <p:cNvPr id="10486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E63EC-AFE6-4CE3-A794-912FF2F9710E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2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5</a:t>
            </a:fld>
            <a:endParaRPr lang="en-US"/>
          </a:p>
        </p:txBody>
      </p:sp>
      <p:sp>
        <p:nvSpPr>
          <p:cNvPr id="10486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22" name="Rectangle 5"/>
          <p:cNvSpPr/>
          <p:nvPr/>
        </p:nvSpPr>
        <p:spPr>
          <a:xfrm>
            <a:off x="228600" y="1524000"/>
            <a:ext cx="7002780" cy="510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Review of Literature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  <p:sp>
        <p:nvSpPr>
          <p:cNvPr id="1048623" name="Rectangle 6"/>
          <p:cNvSpPr/>
          <p:nvPr/>
        </p:nvSpPr>
        <p:spPr>
          <a:xfrm>
            <a:off x="914400" y="2438400"/>
            <a:ext cx="2684780" cy="6248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Body-(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en-IN" dirty="0">
                <a:latin typeface="Arial" pitchFamily="34" charset="0"/>
                <a:cs typeface="Arial" pitchFamily="34" charset="0"/>
              </a:rPr>
              <a:t> black font28)</a:t>
            </a:r>
          </a:p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Continue Text . . 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70444-29C9-41F7-B178-B611B1C03352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2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6</a:t>
            </a:fld>
            <a:endParaRPr lang="en-US"/>
          </a:p>
        </p:txBody>
      </p:sp>
      <p:sp>
        <p:nvSpPr>
          <p:cNvPr id="10486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27" name="Rectangle 5"/>
          <p:cNvSpPr/>
          <p:nvPr/>
        </p:nvSpPr>
        <p:spPr>
          <a:xfrm>
            <a:off x="228600" y="1524000"/>
            <a:ext cx="610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Methodology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  <p:sp>
        <p:nvSpPr>
          <p:cNvPr id="1048628" name="Rectangle 6"/>
          <p:cNvSpPr/>
          <p:nvPr/>
        </p:nvSpPr>
        <p:spPr>
          <a:xfrm>
            <a:off x="914400" y="2438400"/>
            <a:ext cx="2826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Body-(</a:t>
            </a:r>
            <a:r>
              <a:rPr lang="en-IN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en-IN" dirty="0">
                <a:latin typeface="Arial" pitchFamily="34" charset="0"/>
                <a:cs typeface="Arial" pitchFamily="34" charset="0"/>
              </a:rPr>
              <a:t> black font28)</a:t>
            </a:r>
          </a:p>
          <a:p>
            <a:pPr lvl="0">
              <a:buFontTx/>
              <a:buChar char="-"/>
            </a:pPr>
            <a:r>
              <a:rPr lang="en-IN" dirty="0">
                <a:latin typeface="Arial" pitchFamily="34" charset="0"/>
                <a:cs typeface="Arial" pitchFamily="34" charset="0"/>
              </a:rPr>
              <a:t> Continue Text . .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Table 1"/>
          <p:cNvGraphicFramePr>
            <a:graphicFrameLocks noGrp="1"/>
          </p:cNvGraphicFramePr>
          <p:nvPr/>
        </p:nvGraphicFramePr>
        <p:xfrm>
          <a:off x="304800" y="2103120"/>
          <a:ext cx="8534400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Title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93DF-4550-48A0-941B-BF4EE00EF448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7</a:t>
            </a:fld>
            <a:endParaRPr lang="en-US"/>
          </a:p>
        </p:txBody>
      </p:sp>
      <p:sp>
        <p:nvSpPr>
          <p:cNvPr id="10486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32" name="Rectangle 5"/>
          <p:cNvSpPr/>
          <p:nvPr/>
        </p:nvSpPr>
        <p:spPr>
          <a:xfrm>
            <a:off x="228600" y="1524000"/>
            <a:ext cx="5950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Table format 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(Arial-maroon-font 28)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extBox 1"/>
          <p:cNvSpPr txBox="1"/>
          <p:nvPr/>
        </p:nvSpPr>
        <p:spPr>
          <a:xfrm>
            <a:off x="228600" y="5181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C00000"/>
                </a:solidFill>
              </a:rPr>
              <a:t>Photo /picture with caption in maroon</a:t>
            </a:r>
          </a:p>
        </p:txBody>
      </p:sp>
      <p:sp>
        <p:nvSpPr>
          <p:cNvPr id="104863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BD88-8318-4072-A579-5D493BE49FFA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8</a:t>
            </a:fld>
            <a:endParaRPr lang="en-US"/>
          </a:p>
        </p:txBody>
      </p:sp>
      <p:sp>
        <p:nvSpPr>
          <p:cNvPr id="10486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37" name="Rectangle 5"/>
          <p:cNvSpPr/>
          <p:nvPr/>
        </p:nvSpPr>
        <p:spPr>
          <a:xfrm>
            <a:off x="2057400" y="2133600"/>
            <a:ext cx="5029200" cy="2667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Picture Here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3467E-B03A-40C2-A933-7A82E4C77329}" type="datetime1">
              <a:rPr lang="en-IN"/>
              <a:pPr/>
              <a:t>25-10-2022</a:t>
            </a:fld>
            <a:endParaRPr lang="en-US"/>
          </a:p>
        </p:txBody>
      </p:sp>
      <p:sp>
        <p:nvSpPr>
          <p:cNvPr id="104863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/>
              <a:pPr/>
              <a:t>9</a:t>
            </a:fld>
            <a:endParaRPr lang="en-US"/>
          </a:p>
        </p:txBody>
      </p:sp>
      <p:sp>
        <p:nvSpPr>
          <p:cNvPr id="104864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</a:t>
            </a:r>
          </a:p>
        </p:txBody>
      </p:sp>
      <p:sp>
        <p:nvSpPr>
          <p:cNvPr id="1048641" name="Rectangle 5"/>
          <p:cNvSpPr/>
          <p:nvPr/>
        </p:nvSpPr>
        <p:spPr>
          <a:xfrm>
            <a:off x="228600" y="1524000"/>
            <a:ext cx="5747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N" sz="2800" b="1" i="1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References</a:t>
            </a:r>
            <a:r>
              <a:rPr lang="en-IN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(Arial-maroon-font 28)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2248</TotalTime>
  <Words>315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shivananda s</dc:creator>
  <cp:lastModifiedBy>shivananda s</cp:lastModifiedBy>
  <cp:revision>7</cp:revision>
  <dcterms:created xsi:type="dcterms:W3CDTF">2020-12-19T04:12:16Z</dcterms:created>
  <dcterms:modified xsi:type="dcterms:W3CDTF">2022-10-25T09:33:24Z</dcterms:modified>
</cp:coreProperties>
</file>